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2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82" r:id="rId5"/>
    <p:sldId id="283" r:id="rId6"/>
    <p:sldId id="284" r:id="rId7"/>
    <p:sldId id="285" r:id="rId8"/>
    <p:sldId id="286" r:id="rId9"/>
    <p:sldId id="281" r:id="rId10"/>
  </p:sldIdLst>
  <p:sldSz cx="12192000" cy="6858000"/>
  <p:notesSz cx="6807200" cy="9906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42"/>
    <a:srgbClr val="69BE28"/>
    <a:srgbClr val="00693C"/>
    <a:srgbClr val="001D77"/>
    <a:srgbClr val="376515"/>
    <a:srgbClr val="A2B800"/>
    <a:srgbClr val="BED600"/>
    <a:srgbClr val="49861C"/>
    <a:srgbClr val="695A28"/>
    <a:srgbClr val="006C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4" autoAdjust="0"/>
    <p:restoredTop sz="76985" autoAdjust="0"/>
  </p:normalViewPr>
  <p:slideViewPr>
    <p:cSldViewPr snapToGrid="0">
      <p:cViewPr varScale="1">
        <p:scale>
          <a:sx n="89" d="100"/>
          <a:sy n="89" d="100"/>
        </p:scale>
        <p:origin x="90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70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70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3E1DCD-0E4D-4B8C-9A67-E607784FD21F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08982"/>
            <a:ext cx="2949787" cy="49701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5838" y="9408982"/>
            <a:ext cx="2949787" cy="49701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4DF62C-6F89-4D30-9CCC-68F5568BA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436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70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70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3CE9A3-E610-4599-837B-A9A02FFEB133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720" y="4767262"/>
            <a:ext cx="5445760" cy="390048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49787" cy="49701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5838" y="9408982"/>
            <a:ext cx="2949787" cy="49701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82869E-1EDE-4B09-B405-128AFF549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23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869E-1EDE-4B09-B405-128AFF54911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55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985" y="1122363"/>
            <a:ext cx="942109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276" y="3602038"/>
            <a:ext cx="8866909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95433" y="6356353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r>
              <a:rPr lang="pl-PL" dirty="0" smtClean="0"/>
              <a:t>stat.gov.pl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smtClean="0"/>
              <a:t>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2004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Warszawa 05.12.2019</a:t>
            </a:r>
            <a:endParaRPr lang="pl-PL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961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Warszawa 05.12.2019</a:t>
            </a:r>
            <a:endParaRPr lang="pl-PL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8387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Warszawa 05.12.2019</a:t>
            </a:r>
            <a:endParaRPr lang="pl-PL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965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stat.gov.pl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01218" y="635634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980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Warszawa 05.12.2019</a:t>
            </a:r>
            <a:endParaRPr lang="pl-PL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690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Warszawa 05.12.2019</a:t>
            </a:r>
            <a:endParaRPr lang="pl-PL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2673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Warszawa 05.12.2019</a:t>
            </a:r>
            <a:endParaRPr lang="pl-PL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041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Warszawa 05.12.2019</a:t>
            </a:r>
            <a:endParaRPr lang="pl-PL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516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Warszawa 05.12.2019</a:t>
            </a:r>
            <a:endParaRPr lang="pl-PL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653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Warszawa 05.12.2019</a:t>
            </a:r>
            <a:endParaRPr lang="pl-PL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121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Warszawa 05.12.2019</a:t>
            </a:r>
            <a:endParaRPr lang="pl-PL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510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359" y="5923530"/>
            <a:ext cx="1641021" cy="12307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l-PL" dirty="0" smtClean="0"/>
              <a:t>Warszawa 05.12.2019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5031" y="63396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A62FBF-64C7-4BD0-B653-F03C8F5FC47B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522" y="0"/>
            <a:ext cx="6668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9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Warszawa 05.12.2019</a:t>
            </a:r>
            <a:endParaRPr lang="pl-PL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291" y="5923530"/>
            <a:ext cx="1641021" cy="1230766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66355" y="63385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A62FBF-64C7-4BD0-B653-F03C8F5FC47B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522" y="0"/>
            <a:ext cx="6668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9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%C3%B3zef_Che%C5%82mo%C5%84ski_-_Orka_(1896_Ch50).jpg" TargetMode="External"/><Relationship Id="rId2" Type="http://schemas.openxmlformats.org/officeDocument/2006/relationships/hyperlink" Target="https://commons.wikimedia.org/wiki/File:J%C3%B3zef_Che%C5%82mo%C5%84ski_-_Bociany_-_01_(MP_561_MNW)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inakoteka.zascianek.pl/Podkowinski/Podkowinski_2.htm" TargetMode="External"/><Relationship Id="rId4" Type="http://schemas.openxmlformats.org/officeDocument/2006/relationships/hyperlink" Target="https://commons.wikimedia.org/wiki/File:Podkowi%C5%84ski_-_Mokra_Wie%C5%9B_1892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839" y="-850051"/>
            <a:ext cx="11407583" cy="855810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3369" y="2600325"/>
            <a:ext cx="8220075" cy="909638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b="0" dirty="0">
                <a:solidFill>
                  <a:schemeClr val="bg1"/>
                </a:solidFill>
                <a:latin typeface="Fira Sans SemiBold" panose="020B0603050000020004" pitchFamily="34" charset="0"/>
                <a:ea typeface="Arial Unicode MS" panose="020B0604020202020204" pitchFamily="34" charset="-128"/>
              </a:rPr>
              <a:t>POWSZECHNY SPIS ROLNY</a:t>
            </a:r>
            <a:r>
              <a:rPr lang="pl-PL" sz="3600" dirty="0">
                <a:solidFill>
                  <a:schemeClr val="bg1"/>
                </a:solidFill>
                <a:ea typeface="Arial Unicode MS" panose="020B0604020202020204" pitchFamily="34" charset="-128"/>
              </a:rPr>
              <a:t/>
            </a:r>
            <a:br>
              <a:rPr lang="pl-PL" sz="3600" dirty="0">
                <a:solidFill>
                  <a:schemeClr val="bg1"/>
                </a:solidFill>
                <a:ea typeface="Arial Unicode MS" panose="020B0604020202020204" pitchFamily="34" charset="-128"/>
              </a:rPr>
            </a:br>
            <a:r>
              <a:rPr lang="pl-PL" sz="2700" b="0" dirty="0">
                <a:solidFill>
                  <a:schemeClr val="bg1"/>
                </a:solidFill>
                <a:latin typeface="Fira Sans" panose="020B0503050000020004" pitchFamily="34" charset="0"/>
                <a:ea typeface="Arial Unicode MS" panose="020B0604020202020204" pitchFamily="34" charset="-128"/>
              </a:rPr>
              <a:t>1.09-30.11.2020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3366" y="4667250"/>
            <a:ext cx="6858000" cy="1745274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/>
                </a:solidFill>
                <a:latin typeface="Fira Sans" panose="020B0503050000020004" pitchFamily="34" charset="0"/>
              </a:rPr>
              <a:t>Spiszmy się, jak na rolników przystało!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3" y="-879811"/>
            <a:ext cx="2600786" cy="2600786"/>
          </a:xfrm>
          <a:prstGeom prst="rect">
            <a:avLst/>
          </a:prstGeom>
        </p:spPr>
      </p:pic>
      <p:sp>
        <p:nvSpPr>
          <p:cNvPr id="6" name="Podtytuł 2"/>
          <p:cNvSpPr txBox="1">
            <a:spLocks/>
          </p:cNvSpPr>
          <p:nvPr/>
        </p:nvSpPr>
        <p:spPr>
          <a:xfrm>
            <a:off x="233366" y="6419369"/>
            <a:ext cx="6858000" cy="375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200" dirty="0">
                <a:latin typeface="Fira Sans" panose="020B0503050000020004" pitchFamily="34" charset="0"/>
              </a:rPr>
              <a:t>Warszawa </a:t>
            </a:r>
            <a:r>
              <a:rPr lang="pl-PL" sz="1200" dirty="0" smtClean="0">
                <a:latin typeface="Fira Sans" panose="020B0503050000020004" pitchFamily="34" charset="0"/>
              </a:rPr>
              <a:t>13.08.2020</a:t>
            </a:r>
            <a:endParaRPr lang="pl-PL" sz="1200" dirty="0">
              <a:latin typeface="Fira Sans" panose="020B05030500000200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794867" y="6412524"/>
            <a:ext cx="12779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1200" dirty="0">
                <a:solidFill>
                  <a:prstClr val="black">
                    <a:tint val="75000"/>
                  </a:prstClr>
                </a:solidFill>
                <a:latin typeface="Fira Sans" panose="020B0503050000020004" pitchFamily="34" charset="0"/>
              </a:rPr>
              <a:t>spisrolny.gov.pl</a:t>
            </a:r>
          </a:p>
        </p:txBody>
      </p:sp>
    </p:spTree>
    <p:extLst>
      <p:ext uri="{BB962C8B-B14F-4D97-AF65-F5344CB8AC3E}">
        <p14:creationId xmlns:p14="http://schemas.microsoft.com/office/powerpoint/2010/main" val="29691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14138" y="929390"/>
            <a:ext cx="9144000" cy="2805425"/>
          </a:xfrm>
        </p:spPr>
        <p:txBody>
          <a:bodyPr>
            <a:normAutofit fontScale="90000"/>
          </a:bodyPr>
          <a:lstStyle/>
          <a:p>
            <a:pPr algn="l"/>
            <a:r>
              <a:rPr lang="pl-PL" sz="4400" b="1" dirty="0" smtClean="0">
                <a:solidFill>
                  <a:srgbClr val="00693C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Polska </a:t>
            </a:r>
            <a:r>
              <a:rPr lang="pl-PL" sz="4400" b="1" dirty="0">
                <a:solidFill>
                  <a:srgbClr val="00693C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wieś oczami polskich malarzy</a:t>
            </a:r>
            <a:br>
              <a:rPr lang="pl-PL" sz="4400" b="1" dirty="0">
                <a:solidFill>
                  <a:srgbClr val="00693C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4400" b="1" dirty="0">
                <a:solidFill>
                  <a:srgbClr val="00693C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/>
            </a:r>
            <a:br>
              <a:rPr lang="pl-PL" sz="4400" b="1" dirty="0">
                <a:solidFill>
                  <a:srgbClr val="00693C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4400" b="1" dirty="0">
                <a:solidFill>
                  <a:srgbClr val="00693C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Powszechny Spis Rolny 2020</a:t>
            </a:r>
            <a:r>
              <a:rPr lang="pl-PL" sz="4400" b="1" dirty="0" smtClean="0">
                <a:solidFill>
                  <a:srgbClr val="00693C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/>
            </a:r>
            <a:br>
              <a:rPr lang="pl-PL" sz="4400" b="1" dirty="0" smtClean="0">
                <a:solidFill>
                  <a:srgbClr val="00693C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endParaRPr lang="pl-PL" sz="4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4260" y="3734815"/>
            <a:ext cx="6660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1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23292" y="320154"/>
            <a:ext cx="1670154" cy="1325563"/>
          </a:xfrm>
        </p:spPr>
        <p:txBody>
          <a:bodyPr/>
          <a:lstStyle/>
          <a:p>
            <a:r>
              <a:rPr lang="pl-PL" sz="2400" b="1" dirty="0">
                <a:solidFill>
                  <a:srgbClr val="00963C"/>
                </a:solidFill>
              </a:rPr>
              <a:t>Józef </a:t>
            </a:r>
            <a:br>
              <a:rPr lang="pl-PL" sz="2400" b="1" dirty="0">
                <a:solidFill>
                  <a:srgbClr val="00963C"/>
                </a:solidFill>
              </a:rPr>
            </a:br>
            <a:r>
              <a:rPr lang="pl-PL" sz="2400" b="1" dirty="0">
                <a:solidFill>
                  <a:srgbClr val="00963C"/>
                </a:solidFill>
              </a:rPr>
              <a:t>Chełmoński  </a:t>
            </a:r>
            <a:br>
              <a:rPr lang="pl-PL" sz="2400" b="1" dirty="0">
                <a:solidFill>
                  <a:srgbClr val="00963C"/>
                </a:solidFill>
              </a:rPr>
            </a:br>
            <a:r>
              <a:rPr lang="pl-PL" sz="2400" b="1" dirty="0">
                <a:solidFill>
                  <a:srgbClr val="00963C"/>
                </a:solidFill>
              </a:rPr>
              <a:t>„Orka”</a:t>
            </a:r>
            <a:endParaRPr lang="pl-PL" dirty="0"/>
          </a:p>
        </p:txBody>
      </p:sp>
      <p:pic>
        <p:nvPicPr>
          <p:cNvPr id="1026" name="Picture 2" descr="File:Józef Chełmoński - Orka (1896 Ch5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638"/>
            <a:ext cx="10010185" cy="651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636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458794" y="299804"/>
            <a:ext cx="2278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963C"/>
                </a:solidFill>
              </a:rPr>
              <a:t>Józef Chełmoński  „Bociany”</a:t>
            </a:r>
            <a:endParaRPr lang="pl-PL" sz="2400" dirty="0"/>
          </a:p>
        </p:txBody>
      </p:sp>
      <p:pic>
        <p:nvPicPr>
          <p:cNvPr id="2050" name="Picture 2" descr="File:Józef Chełmoński - Bociany - 01 (MP 561 MNW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496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25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78911" y="0"/>
            <a:ext cx="2194810" cy="1883400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rgbClr val="00963C"/>
                </a:solidFill>
              </a:rPr>
              <a:t>Władysław Podkowiński „Mokra wieś” </a:t>
            </a:r>
            <a:endParaRPr lang="pl-PL" sz="2400" dirty="0"/>
          </a:p>
        </p:txBody>
      </p:sp>
      <p:pic>
        <p:nvPicPr>
          <p:cNvPr id="3074" name="Picture 2" descr="File:Podkowiński - Mokra Wieś 1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84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860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14020" y="365125"/>
            <a:ext cx="2239780" cy="1463675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rgbClr val="00963C"/>
                </a:solidFill>
              </a:rPr>
              <a:t>Władysław Podkowiński  „Sad w </a:t>
            </a:r>
            <a:r>
              <a:rPr lang="pl-PL" sz="2400" b="1" dirty="0" err="1">
                <a:solidFill>
                  <a:srgbClr val="00963C"/>
                </a:solidFill>
              </a:rPr>
              <a:t>Chrzęsnem</a:t>
            </a:r>
            <a:r>
              <a:rPr lang="pl-PL" sz="2400" b="1" dirty="0">
                <a:solidFill>
                  <a:srgbClr val="00963C"/>
                </a:solidFill>
              </a:rPr>
              <a:t>”</a:t>
            </a:r>
            <a:endParaRPr lang="pl-PL" sz="2400" dirty="0"/>
          </a:p>
        </p:txBody>
      </p:sp>
      <p:pic>
        <p:nvPicPr>
          <p:cNvPr id="1026" name="Picture 2" descr="http://www.pinakoteka.zascianek.pl/Podkowinski/Images/Sad_w_Chrzesn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6810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606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0456" y="365125"/>
            <a:ext cx="11607502" cy="3063875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8542"/>
                </a:solidFill>
              </a:rPr>
              <a:t>Obrazy zostały pobrane z następujących stron: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- </a:t>
            </a:r>
            <a:r>
              <a:rPr lang="pl-PL" sz="2400" u="sng" dirty="0">
                <a:hlinkClick r:id="rId2"/>
              </a:rPr>
              <a:t>https://commons.wikimedia.org/wiki/File:J%C3%B3zef_Che%C5%82mo%C5%84ski_-_Bociany_-_01_(MP_561_MNW).</a:t>
            </a:r>
            <a:r>
              <a:rPr lang="pl-PL" sz="2400" u="sng" dirty="0" smtClean="0">
                <a:hlinkClick r:id="rId2"/>
              </a:rPr>
              <a:t>jpg</a:t>
            </a:r>
            <a:r>
              <a:rPr lang="pl-PL" sz="2400" u="sng" dirty="0" smtClean="0"/>
              <a:t> 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- </a:t>
            </a:r>
            <a:r>
              <a:rPr lang="pl-PL" sz="2400" dirty="0">
                <a:hlinkClick r:id="rId3"/>
              </a:rPr>
              <a:t>https://commons.wikimedia.org/wiki/File:J%C3%B3zef_Che%C5%82mo%C5%84ski_-_Orka_(1896_Ch50).</a:t>
            </a:r>
            <a:r>
              <a:rPr lang="pl-PL" sz="2400" dirty="0" smtClean="0">
                <a:hlinkClick r:id="rId3"/>
              </a:rPr>
              <a:t>jpg</a:t>
            </a:r>
            <a:r>
              <a:rPr lang="pl-PL" sz="2400" dirty="0" smtClean="0"/>
              <a:t> 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- </a:t>
            </a:r>
            <a:r>
              <a:rPr lang="pl-PL" sz="2400" u="sng" dirty="0">
                <a:hlinkClick r:id="rId4"/>
              </a:rPr>
              <a:t>https://commons.wikimedia.org/wiki/File:Podkowi%C5%84ski_-_</a:t>
            </a:r>
            <a:r>
              <a:rPr lang="pl-PL" sz="2400" u="sng" dirty="0" smtClean="0">
                <a:hlinkClick r:id="rId4"/>
              </a:rPr>
              <a:t>Mokra_Wie%C5%9B_1892.jpg</a:t>
            </a:r>
            <a:r>
              <a:rPr lang="pl-PL" sz="2400" u="sng" dirty="0" smtClean="0"/>
              <a:t> 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- </a:t>
            </a:r>
            <a:r>
              <a:rPr lang="pl-PL" sz="2400" u="sng" dirty="0">
                <a:hlinkClick r:id="rId5"/>
              </a:rPr>
              <a:t>http://</a:t>
            </a:r>
            <a:r>
              <a:rPr lang="pl-PL" sz="2400" u="sng" dirty="0" smtClean="0">
                <a:hlinkClick r:id="rId5"/>
              </a:rPr>
              <a:t>www.pinakoteka.zascianek.pl/Podkowinski/Podkowinski_2.htm</a:t>
            </a:r>
            <a:r>
              <a:rPr lang="pl-PL" sz="2400" u="sng" dirty="0" smtClean="0"/>
              <a:t>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945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iestandardowy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009AA6"/>
      </a:accent2>
      <a:accent3>
        <a:srgbClr val="1A206D"/>
      </a:accent3>
      <a:accent4>
        <a:srgbClr val="84C525"/>
      </a:accent4>
      <a:accent5>
        <a:srgbClr val="00693C"/>
      </a:accent5>
      <a:accent6>
        <a:srgbClr val="BED600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3238</TotalTime>
  <Words>46</Words>
  <Application>Microsoft Office PowerPoint</Application>
  <PresentationFormat>Panoramiczny</PresentationFormat>
  <Paragraphs>11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8</vt:i4>
      </vt:variant>
    </vt:vector>
  </HeadingPairs>
  <TitlesOfParts>
    <vt:vector size="16" baseType="lpstr">
      <vt:lpstr>Arial Unicode MS</vt:lpstr>
      <vt:lpstr>Arial</vt:lpstr>
      <vt:lpstr>Calibri</vt:lpstr>
      <vt:lpstr>Calibri Light</vt:lpstr>
      <vt:lpstr>Fira Sans</vt:lpstr>
      <vt:lpstr>Fira Sans SemiBold</vt:lpstr>
      <vt:lpstr>Motyw pakietu Office</vt:lpstr>
      <vt:lpstr>Office Theme</vt:lpstr>
      <vt:lpstr>POWSZECHNY SPIS ROLNY 1.09-30.11.2020</vt:lpstr>
      <vt:lpstr>Polska wieś oczami polskich malarzy  Powszechny Spis Rolny 2020 </vt:lpstr>
      <vt:lpstr>Józef  Chełmoński   „Orka”</vt:lpstr>
      <vt:lpstr>Prezentacja programu PowerPoint</vt:lpstr>
      <vt:lpstr>Władysław Podkowiński „Mokra wieś” </vt:lpstr>
      <vt:lpstr>Władysław Podkowiński  „Sad w Chrzęsnem”</vt:lpstr>
      <vt:lpstr>Obrazy zostały pobrane z następujących stron:  - https://commons.wikimedia.org/wiki/File:J%C3%B3zef_Che%C5%82mo%C5%84ski_-_Bociany_-_01_(MP_561_MNW).jpg  - https://commons.wikimedia.org/wiki/File:J%C3%B3zef_Che%C5%82mo%C5%84ski_-_Orka_(1896_Ch50).jpg  - https://commons.wikimedia.org/wiki/File:Podkowi%C5%84ski_-_Mokra_Wie%C5%9B_1892.jpg  - http://www.pinakoteka.zascianek.pl/Podkowinski/Podkowinski_2.htm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</dc:creator>
  <cp:lastModifiedBy>Wiktorowicz Luiza</cp:lastModifiedBy>
  <cp:revision>97</cp:revision>
  <cp:lastPrinted>2020-07-07T13:59:44Z</cp:lastPrinted>
  <dcterms:created xsi:type="dcterms:W3CDTF">2019-11-27T20:40:09Z</dcterms:created>
  <dcterms:modified xsi:type="dcterms:W3CDTF">2020-09-01T08:43:18Z</dcterms:modified>
</cp:coreProperties>
</file>